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  <p:sldId id="260" r:id="rId5"/>
  </p:sldIdLst>
  <p:sldSz cx="12192000" cy="6858000"/>
  <p:notesSz cx="6858000" cy="9144000"/>
  <p:photoAlbum layout="2pic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4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6E7F9D-94E0-449D-B705-46FF43141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AB2FBA7-E28E-4C00-A826-816AF415B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784246-94BD-4B04-921E-52B9AD17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445D-0AD3-424D-A724-951C6B17147A}" type="datetimeFigureOut">
              <a:rPr lang="de-CH" smtClean="0"/>
              <a:t>16.09.2021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C43D57-C889-4962-BA16-939DEE3C4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68218F-E53F-4157-B1B6-E11EC8C9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5500-3F0A-4049-85E1-40495C37C4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58599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EC76B5-8316-40BE-A91C-A658BA5A9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0FD7E18-4936-40BD-8724-A60D85F01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1D1B8E1-D54C-4125-9BDE-DCD31442D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445D-0AD3-424D-A724-951C6B17147A}" type="datetimeFigureOut">
              <a:rPr lang="de-CH" smtClean="0"/>
              <a:t>16.09.2021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91367D-B441-4061-876F-07C3AFA2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D185A9-CBA7-44D8-9B47-C7EDD57D2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5500-3F0A-4049-85E1-40495C37C4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521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98C3594-517F-4533-896E-15B599EF3E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DDAAB1C-9AD0-4E1F-8DF0-FEDBAF921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4E7D13-A424-483B-A1EC-AB8AAEEE1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445D-0AD3-424D-A724-951C6B17147A}" type="datetimeFigureOut">
              <a:rPr lang="de-CH" smtClean="0"/>
              <a:t>16.09.2021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9B6497-FEBD-4DD2-8674-EA7EC9D7C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DC101A-D9AC-4F8B-9EDA-E6A1E9524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5500-3F0A-4049-85E1-40495C37C4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54842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407884-F7C3-4AE1-8D2F-43BDA6321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0380A4-8924-45C6-AFF0-75B7B21A9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6C5F5D-1E11-4617-969C-3E4C2704D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445D-0AD3-424D-A724-951C6B17147A}" type="datetimeFigureOut">
              <a:rPr lang="de-CH" smtClean="0"/>
              <a:t>16.09.2021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154A64-67E1-4DD6-9C7F-F1C7B3224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4A990E-174B-4799-96C2-AF1E3ADE2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5500-3F0A-4049-85E1-40495C37C4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77817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26D482-8828-476E-9927-88B3C5080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002E751-ABF2-45E4-B346-004D85F3C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BABCB5-D1CA-4271-A991-30251BD93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445D-0AD3-424D-A724-951C6B17147A}" type="datetimeFigureOut">
              <a:rPr lang="de-CH" smtClean="0"/>
              <a:t>16.09.2021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9577A9-FFA5-4D6F-9A30-9BB2440B5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40D88C-6909-4FE3-80AB-6F5267E76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5500-3F0A-4049-85E1-40495C37C4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84413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997593-2CE1-49D1-86C9-14BA79F16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D43AFC-8390-46F2-9403-C10D6551A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64E4D61-3AAE-40BF-A634-487DF8A1E5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25D415-9406-4EB8-AD8F-A6CB026AE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445D-0AD3-424D-A724-951C6B17147A}" type="datetimeFigureOut">
              <a:rPr lang="de-CH" smtClean="0"/>
              <a:t>16.09.2021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F2B149-0A6E-49B6-B59C-0448B0829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C05A87F-DF29-4612-BB69-9B3556176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5500-3F0A-4049-85E1-40495C37C4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7940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88F6FA-54E7-41C5-9AF0-D704701D0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9AE750-B50A-47D1-8586-2ADA1BBD0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B790FD1-2C56-44B6-8EAE-20317EA5A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206832F-2B1C-4351-9426-1156D0B91B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3B8DE27-4427-4F74-BA4D-D0E9D874E6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8C4BAE1-3DD2-45C3-951C-D34A4D43F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445D-0AD3-424D-A724-951C6B17147A}" type="datetimeFigureOut">
              <a:rPr lang="de-CH" smtClean="0"/>
              <a:t>16.09.2021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48FCCCE-0BD8-4815-B16B-9C0EC8AF0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059E6F7-4659-4E98-AF9A-3A0BE7A53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5500-3F0A-4049-85E1-40495C37C4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7005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9BE5C7-596B-4453-A992-5A0F1D734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940652-73ED-4D69-A00D-EE8F5FE82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445D-0AD3-424D-A724-951C6B17147A}" type="datetimeFigureOut">
              <a:rPr lang="de-CH" smtClean="0"/>
              <a:t>16.09.2021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A89C24-C9B7-472A-A0B2-7DF20A9FE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D34F0C6-5847-48A6-A92A-375D9A57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5500-3F0A-4049-85E1-40495C37C4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9694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C7EC344-3497-4496-82E3-46257B076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445D-0AD3-424D-A724-951C6B17147A}" type="datetimeFigureOut">
              <a:rPr lang="de-CH" smtClean="0"/>
              <a:t>16.09.2021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CFE6A7F-B4DB-426E-93C1-30A00B615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10763BD-E797-423A-8665-DCAD9CC8F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5500-3F0A-4049-85E1-40495C37C4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16990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20DDA8-952F-4385-BFC5-3708B76AD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BE8676-CEA3-44C1-ADBF-82EB49EF8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0439563-BAE6-4F83-9C9C-EF6BA0290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B1BBF2C-87F1-4501-AF3B-51C3BF04B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445D-0AD3-424D-A724-951C6B17147A}" type="datetimeFigureOut">
              <a:rPr lang="de-CH" smtClean="0"/>
              <a:t>16.09.2021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FDE57BA-7399-4604-8C6E-112C92EB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38E79A8-6BCC-494D-84DF-6289576DD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5500-3F0A-4049-85E1-40495C37C4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2690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3050D6-C7C7-4599-9C8C-6FF58B615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F4A808C-0738-4AF6-ACBA-5BE73A5F46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9A83D3-D5D0-4F29-9033-13DBF84D0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5AD3613-8D32-4DC5-B04B-24008D0AC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445D-0AD3-424D-A724-951C6B17147A}" type="datetimeFigureOut">
              <a:rPr lang="de-CH" smtClean="0"/>
              <a:t>16.09.2021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FA12AF-6B6F-44B3-8786-CEF81B5F8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18E144E-674A-4A74-9978-FCC15E5FB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5500-3F0A-4049-85E1-40495C37C4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40504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6E3DFC5-3D82-471B-9C36-06ECAC06C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381CC68-3299-4696-869F-3C31AF35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588F28-7FE1-402D-BF6E-7D30CAD57D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9445D-0AD3-424D-A724-951C6B17147A}" type="datetimeFigureOut">
              <a:rPr lang="de-CH" smtClean="0"/>
              <a:t>16.09.2021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0F0B1C-BDF4-49FB-8FF1-64685C5B6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642051-5917-48F7-A869-41D33CEB42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C5500-3F0A-4049-85E1-40495C37C4C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545323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Gunzgen kirche_preghejo_133">
            <a:extLst>
              <a:ext uri="{FF2B5EF4-FFF2-40B4-BE49-F238E27FC236}">
                <a16:creationId xmlns:a16="http://schemas.microsoft.com/office/drawing/2014/main" id="{856C44B2-8CD2-44AF-9F67-155CB57755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541461"/>
            <a:ext cx="5638800" cy="3775075"/>
          </a:xfrm>
          <a:prstGeom prst="rect">
            <a:avLst/>
          </a:prstGeom>
        </p:spPr>
      </p:pic>
      <p:pic>
        <p:nvPicPr>
          <p:cNvPr id="3" name="Grafik 2" descr="born">
            <a:extLst>
              <a:ext uri="{FF2B5EF4-FFF2-40B4-BE49-F238E27FC236}">
                <a16:creationId xmlns:a16="http://schemas.microsoft.com/office/drawing/2014/main" id="{3B6802ED-2F85-4D70-AC32-55F3AF0A8D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1460"/>
            <a:ext cx="6714607" cy="37750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E1ECB69-12C8-4A18-B197-5D82B20D2FA4}"/>
              </a:ext>
            </a:extLst>
          </p:cNvPr>
          <p:cNvSpPr txBox="1"/>
          <p:nvPr/>
        </p:nvSpPr>
        <p:spPr>
          <a:xfrm>
            <a:off x="3274828" y="5911702"/>
            <a:ext cx="595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Fotos cc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sa</a:t>
            </a:r>
            <a:r>
              <a:rPr lang="de-DE" dirty="0"/>
              <a:t> Wikipedia – </a:t>
            </a:r>
            <a:r>
              <a:rPr lang="de-DE" dirty="0" err="1"/>
              <a:t>Wikimeida</a:t>
            </a:r>
            <a:r>
              <a:rPr lang="de-DE" dirty="0"/>
              <a:t> – div.  Fotografen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08930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Gunzgen_restoracio_Eintracht_121">
            <a:extLst>
              <a:ext uri="{FF2B5EF4-FFF2-40B4-BE49-F238E27FC236}">
                <a16:creationId xmlns:a16="http://schemas.microsoft.com/office/drawing/2014/main" id="{414D3DE6-0221-4B81-8D78-D261D64F3D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1463"/>
            <a:ext cx="5638800" cy="3775075"/>
          </a:xfrm>
          <a:prstGeom prst="rect">
            <a:avLst/>
          </a:prstGeom>
        </p:spPr>
      </p:pic>
      <p:pic>
        <p:nvPicPr>
          <p:cNvPr id="5" name="Grafik 4" descr="Gunzgen_supermerkato_Volg_141">
            <a:extLst>
              <a:ext uri="{FF2B5EF4-FFF2-40B4-BE49-F238E27FC236}">
                <a16:creationId xmlns:a16="http://schemas.microsoft.com/office/drawing/2014/main" id="{A81EBF27-B8D4-4D39-BFAB-4C6A0506B7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1463"/>
            <a:ext cx="5638800" cy="37750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01C1D7E-52E9-4F9F-9ACB-D3460869FF01}"/>
              </a:ext>
            </a:extLst>
          </p:cNvPr>
          <p:cNvSpPr txBox="1"/>
          <p:nvPr/>
        </p:nvSpPr>
        <p:spPr>
          <a:xfrm>
            <a:off x="3274828" y="5911702"/>
            <a:ext cx="595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Fotos cc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sa</a:t>
            </a:r>
            <a:r>
              <a:rPr lang="de-DE" dirty="0"/>
              <a:t> Wikipedia – </a:t>
            </a:r>
            <a:r>
              <a:rPr lang="de-DE" dirty="0" err="1"/>
              <a:t>Wikimeida</a:t>
            </a:r>
            <a:r>
              <a:rPr lang="de-DE" dirty="0"/>
              <a:t> – div.  Fotografen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51130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1024px-Gunzgen_grejnejo_131">
            <a:extLst>
              <a:ext uri="{FF2B5EF4-FFF2-40B4-BE49-F238E27FC236}">
                <a16:creationId xmlns:a16="http://schemas.microsoft.com/office/drawing/2014/main" id="{41D854D0-1CBF-4638-BB22-B1D543CB39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" y="1314450"/>
            <a:ext cx="6322290" cy="4229100"/>
          </a:xfrm>
          <a:prstGeom prst="rect">
            <a:avLst/>
          </a:prstGeom>
        </p:spPr>
      </p:pic>
      <p:pic>
        <p:nvPicPr>
          <p:cNvPr id="5" name="Grafik 4" descr="bauernhaus gunzgen">
            <a:extLst>
              <a:ext uri="{FF2B5EF4-FFF2-40B4-BE49-F238E27FC236}">
                <a16:creationId xmlns:a16="http://schemas.microsoft.com/office/drawing/2014/main" id="{129297D8-D7FC-415B-9448-51B5C4F2EE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1084AB4-D275-46AD-917C-B82C25B0403F}"/>
              </a:ext>
            </a:extLst>
          </p:cNvPr>
          <p:cNvSpPr txBox="1"/>
          <p:nvPr/>
        </p:nvSpPr>
        <p:spPr>
          <a:xfrm>
            <a:off x="3274828" y="5911702"/>
            <a:ext cx="595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Fotos cc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sa</a:t>
            </a:r>
            <a:r>
              <a:rPr lang="de-DE" dirty="0"/>
              <a:t> Wikipedia – </a:t>
            </a:r>
            <a:r>
              <a:rPr lang="de-DE" dirty="0" err="1"/>
              <a:t>Wikimeida</a:t>
            </a:r>
            <a:r>
              <a:rPr lang="de-DE" dirty="0"/>
              <a:t> – div.  Fotografen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27389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spycher">
            <a:extLst>
              <a:ext uri="{FF2B5EF4-FFF2-40B4-BE49-F238E27FC236}">
                <a16:creationId xmlns:a16="http://schemas.microsoft.com/office/drawing/2014/main" id="{CFC788E4-D7C6-420A-AB23-00354EDF1A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" y="1314450"/>
            <a:ext cx="6316973" cy="4229099"/>
          </a:xfrm>
          <a:prstGeom prst="rect">
            <a:avLst/>
          </a:prstGeom>
        </p:spPr>
      </p:pic>
      <p:pic>
        <p:nvPicPr>
          <p:cNvPr id="5" name="Grafik 4" descr="weiher">
            <a:extLst>
              <a:ext uri="{FF2B5EF4-FFF2-40B4-BE49-F238E27FC236}">
                <a16:creationId xmlns:a16="http://schemas.microsoft.com/office/drawing/2014/main" id="{F18E6E63-CA12-4A93-84DE-4522E2859D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26275E6-E637-4F84-9A41-049004AEFA27}"/>
              </a:ext>
            </a:extLst>
          </p:cNvPr>
          <p:cNvSpPr txBox="1"/>
          <p:nvPr/>
        </p:nvSpPr>
        <p:spPr>
          <a:xfrm>
            <a:off x="3274828" y="5911702"/>
            <a:ext cx="595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Fotos cc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sa</a:t>
            </a:r>
            <a:r>
              <a:rPr lang="de-DE" dirty="0"/>
              <a:t> Wikipedia – </a:t>
            </a:r>
            <a:r>
              <a:rPr lang="de-DE" dirty="0" err="1"/>
              <a:t>Wikimeida</a:t>
            </a:r>
            <a:r>
              <a:rPr lang="de-DE" dirty="0"/>
              <a:t> – div.  Fotografen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5289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</Words>
  <Application>Microsoft Office PowerPoint</Application>
  <PresentationFormat>Breitbild</PresentationFormat>
  <Paragraphs>4</Paragraphs>
  <Slides>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Jürg Krämer</dc:creator>
  <cp:lastModifiedBy>Jürg Krämer</cp:lastModifiedBy>
  <cp:revision>1</cp:revision>
  <dcterms:created xsi:type="dcterms:W3CDTF">2021-09-16T14:15:24Z</dcterms:created>
  <dcterms:modified xsi:type="dcterms:W3CDTF">2021-09-16T15:16:52Z</dcterms:modified>
</cp:coreProperties>
</file>